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3A8EBB-FC0A-456D-93C9-9FB544558A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20F21F-812A-4FD0-BFA2-DA860B759706}" type="datetimeFigureOut">
              <a:rPr lang="en-US" smtClean="0"/>
              <a:t>8/10/2016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Greenhouse Plant ID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3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Amazon Lilies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79826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524000"/>
            <a:ext cx="2209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Temperature: </a:t>
            </a:r>
            <a:r>
              <a:rPr lang="en-US" dirty="0" smtClean="0"/>
              <a:t>minimum 70 degrees </a:t>
            </a:r>
          </a:p>
          <a:p>
            <a:endParaRPr lang="en-US" dirty="0"/>
          </a:p>
          <a:p>
            <a:r>
              <a:rPr lang="en-US" b="1" dirty="0" smtClean="0"/>
              <a:t>Light: </a:t>
            </a:r>
            <a:r>
              <a:rPr lang="en-US" dirty="0" smtClean="0"/>
              <a:t>At least 8 hours in partial shade</a:t>
            </a:r>
          </a:p>
          <a:p>
            <a:endParaRPr lang="en-US" dirty="0"/>
          </a:p>
          <a:p>
            <a:r>
              <a:rPr lang="en-US" b="1" dirty="0" smtClean="0"/>
              <a:t>Perennial Plant</a:t>
            </a:r>
          </a:p>
          <a:p>
            <a:endParaRPr lang="en-US" b="1" dirty="0"/>
          </a:p>
          <a:p>
            <a:r>
              <a:rPr lang="en-US" b="1" dirty="0" smtClean="0"/>
              <a:t>Soil Moisture: </a:t>
            </a:r>
            <a:r>
              <a:rPr lang="en-US" dirty="0" smtClean="0"/>
              <a:t>keep the soil moist, allowing the surface to dry to the touch between watering's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3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Aloe Vera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2590800" cy="4602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Temperature: </a:t>
            </a:r>
            <a:r>
              <a:rPr lang="en-US" dirty="0" smtClean="0"/>
              <a:t>50 degrees</a:t>
            </a:r>
          </a:p>
          <a:p>
            <a:endParaRPr lang="en-US" dirty="0" smtClean="0"/>
          </a:p>
          <a:p>
            <a:r>
              <a:rPr lang="en-US" b="1" dirty="0" smtClean="0"/>
              <a:t>Light: </a:t>
            </a:r>
            <a:r>
              <a:rPr lang="en-US" dirty="0" smtClean="0"/>
              <a:t>Full Sun and Light Shade</a:t>
            </a:r>
          </a:p>
          <a:p>
            <a:endParaRPr lang="en-US" dirty="0" smtClean="0"/>
          </a:p>
          <a:p>
            <a:r>
              <a:rPr lang="en-US" b="1" dirty="0" smtClean="0"/>
              <a:t>Perennial</a:t>
            </a:r>
          </a:p>
          <a:p>
            <a:endParaRPr lang="en-US" b="1" dirty="0" smtClean="0"/>
          </a:p>
          <a:p>
            <a:r>
              <a:rPr lang="en-US" b="1" dirty="0" smtClean="0"/>
              <a:t>Soil: </a:t>
            </a:r>
            <a:r>
              <a:rPr lang="en-US" dirty="0" smtClean="0"/>
              <a:t>Does not tolerate very wet soil, requires soil great drainage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18" y="1828800"/>
            <a:ext cx="541670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25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Wandering Jew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Temperature: </a:t>
            </a:r>
            <a:r>
              <a:rPr lang="en-US" dirty="0" smtClean="0"/>
              <a:t>Minimum 50 degrees</a:t>
            </a:r>
          </a:p>
          <a:p>
            <a:endParaRPr lang="en-US" dirty="0" smtClean="0"/>
          </a:p>
          <a:p>
            <a:r>
              <a:rPr lang="en-US" b="1" dirty="0" smtClean="0"/>
              <a:t>Light: </a:t>
            </a:r>
            <a:r>
              <a:rPr lang="en-US" dirty="0" smtClean="0"/>
              <a:t>Bright &amp; Indirect</a:t>
            </a:r>
          </a:p>
          <a:p>
            <a:endParaRPr lang="en-US" dirty="0"/>
          </a:p>
          <a:p>
            <a:r>
              <a:rPr lang="en-US" b="1" dirty="0" smtClean="0"/>
              <a:t>Soil: </a:t>
            </a:r>
            <a:r>
              <a:rPr lang="en-US" dirty="0" smtClean="0"/>
              <a:t>should be kept evenly moist when plant is actively growing, allow soil to completely dry before watering during dormant cycle</a:t>
            </a:r>
          </a:p>
          <a:p>
            <a:endParaRPr lang="en-US" dirty="0"/>
          </a:p>
          <a:p>
            <a:r>
              <a:rPr lang="en-US" b="1" dirty="0" smtClean="0"/>
              <a:t>Perennial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20220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98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Asparagus Fern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Temperature: </a:t>
            </a:r>
            <a:r>
              <a:rPr lang="en-US" dirty="0" smtClean="0"/>
              <a:t>minimum 60 at night –75 during the day</a:t>
            </a:r>
          </a:p>
          <a:p>
            <a:endParaRPr lang="en-US" b="1" dirty="0"/>
          </a:p>
          <a:p>
            <a:r>
              <a:rPr lang="en-US" b="1" dirty="0" smtClean="0"/>
              <a:t>Light: </a:t>
            </a:r>
            <a:r>
              <a:rPr lang="en-US" dirty="0" smtClean="0"/>
              <a:t>light to heavy shade</a:t>
            </a:r>
          </a:p>
          <a:p>
            <a:endParaRPr lang="en-US" dirty="0" smtClean="0"/>
          </a:p>
          <a:p>
            <a:r>
              <a:rPr lang="en-US" b="1" dirty="0" smtClean="0"/>
              <a:t>Soil: </a:t>
            </a:r>
            <a:r>
              <a:rPr lang="en-US" dirty="0" smtClean="0"/>
              <a:t>do not let soil get completely dry </a:t>
            </a:r>
          </a:p>
          <a:p>
            <a:endParaRPr lang="en-US" dirty="0"/>
          </a:p>
          <a:p>
            <a:r>
              <a:rPr lang="en-US" b="1" dirty="0"/>
              <a:t>P</a:t>
            </a:r>
            <a:r>
              <a:rPr lang="en-US" b="1" dirty="0" smtClean="0"/>
              <a:t>erennial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2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Light: </a:t>
            </a:r>
            <a:r>
              <a:rPr lang="en-US" dirty="0" smtClean="0"/>
              <a:t>High light, direct sun</a:t>
            </a:r>
          </a:p>
          <a:p>
            <a:endParaRPr lang="en-US" dirty="0" smtClean="0"/>
          </a:p>
          <a:p>
            <a:r>
              <a:rPr lang="en-US" b="1" dirty="0" smtClean="0"/>
              <a:t>Temperature: </a:t>
            </a:r>
            <a:r>
              <a:rPr lang="en-US" dirty="0" smtClean="0"/>
              <a:t>40-65 degrees</a:t>
            </a:r>
          </a:p>
          <a:p>
            <a:endParaRPr lang="en-US" dirty="0" smtClean="0"/>
          </a:p>
          <a:p>
            <a:r>
              <a:rPr lang="en-US" b="1" dirty="0" smtClean="0"/>
              <a:t>Soil: </a:t>
            </a:r>
            <a:r>
              <a:rPr lang="en-US" dirty="0" smtClean="0"/>
              <a:t>Water thoroughly and wait until the soil surface is dry before watering again. Almost no water in winter</a:t>
            </a:r>
          </a:p>
          <a:p>
            <a:endParaRPr lang="en-US" dirty="0" smtClean="0"/>
          </a:p>
          <a:p>
            <a:r>
              <a:rPr lang="en-US" b="1" dirty="0" smtClean="0"/>
              <a:t>Perennials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345386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44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</TotalTime>
  <Words>161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Adjacency</vt:lpstr>
      <vt:lpstr>Greenhouse Plant ID #1</vt:lpstr>
      <vt:lpstr>Amazon Lilies</vt:lpstr>
      <vt:lpstr>Aloe Vera</vt:lpstr>
      <vt:lpstr>Wandering Jew</vt:lpstr>
      <vt:lpstr>Asparagus Fern</vt:lpstr>
      <vt:lpstr>Cacti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Plant ID #1</dc:title>
  <dc:creator>Carrie</dc:creator>
  <cp:lastModifiedBy>Carrie</cp:lastModifiedBy>
  <cp:revision>5</cp:revision>
  <dcterms:created xsi:type="dcterms:W3CDTF">2016-08-11T01:43:30Z</dcterms:created>
  <dcterms:modified xsi:type="dcterms:W3CDTF">2016-08-11T02:33:01Z</dcterms:modified>
</cp:coreProperties>
</file>